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167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1521" y="6147308"/>
            <a:ext cx="11664957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5074" y="4123435"/>
            <a:ext cx="15817850" cy="379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167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2423668"/>
            <a:ext cx="14895194" cy="26466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10080"/>
              </a:lnSpc>
              <a:spcBef>
                <a:spcPts val="680"/>
              </a:spcBef>
            </a:pPr>
            <a:r>
              <a:rPr sz="8800" spc="-22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8800" spc="-2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-6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8800" spc="-26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-2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 </a:t>
            </a:r>
            <a:r>
              <a:rPr sz="8800" spc="-256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88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51140" y="2620771"/>
            <a:ext cx="6329680" cy="503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Dialogs </a:t>
            </a:r>
            <a:r>
              <a:rPr sz="36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(JavaScript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pop-ups)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Download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36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upload </a:t>
            </a:r>
            <a:r>
              <a:rPr sz="3600" b="1" spc="-4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files </a:t>
            </a: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Console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errors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6980"/>
              </a:lnSpc>
              <a:spcBef>
                <a:spcPts val="20"/>
              </a:spcBef>
            </a:pPr>
            <a:r>
              <a:rPr sz="36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Cookies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browser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storage </a:t>
            </a:r>
            <a:r>
              <a:rPr sz="3600" b="1" spc="-9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JavaScript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36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Screenshots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70" dirty="0"/>
              <a:t>Overview</a:t>
            </a:r>
            <a:endParaRPr sz="45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1383" y="7013955"/>
            <a:ext cx="1010285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1930" marR="5080" indent="-189865">
              <a:lnSpc>
                <a:spcPts val="4010"/>
              </a:lnSpc>
              <a:spcBef>
                <a:spcPts val="265"/>
              </a:spcBef>
            </a:pPr>
            <a:r>
              <a:rPr sz="3400" b="1" spc="-2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400" b="1" spc="10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rt  </a:t>
            </a:r>
            <a:r>
              <a:rPr sz="3400" b="1" spc="-1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OK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83146" y="7013955"/>
            <a:ext cx="3797300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133475">
              <a:lnSpc>
                <a:spcPts val="4010"/>
              </a:lnSpc>
              <a:spcBef>
                <a:spcPts val="265"/>
              </a:spcBef>
            </a:pP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Prompt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400" b="1" spc="2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34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OK</a:t>
            </a:r>
            <a:r>
              <a:rPr sz="34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34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3416" y="7013955"/>
            <a:ext cx="2240915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85115">
              <a:lnSpc>
                <a:spcPts val="4010"/>
              </a:lnSpc>
              <a:spcBef>
                <a:spcPts val="265"/>
              </a:spcBef>
            </a:pPr>
            <a:r>
              <a:rPr sz="34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Confirm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2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3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4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2200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-40" dirty="0">
                <a:solidFill>
                  <a:srgbClr val="130F25"/>
                </a:solidFill>
              </a:rPr>
              <a:t>i</a:t>
            </a:r>
            <a:r>
              <a:rPr spc="10" dirty="0">
                <a:solidFill>
                  <a:srgbClr val="130F25"/>
                </a:solidFill>
              </a:rPr>
              <a:t>a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30" dirty="0">
                <a:solidFill>
                  <a:srgbClr val="130F25"/>
                </a:solidFill>
              </a:rPr>
              <a:t>og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7950" y="3363912"/>
            <a:ext cx="15532100" cy="2990850"/>
            <a:chOff x="1377950" y="3363912"/>
            <a:chExt cx="15532100" cy="29908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950" y="3363912"/>
              <a:ext cx="4057650" cy="2990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5175" y="3363912"/>
              <a:ext cx="4057650" cy="29908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2400" y="3363912"/>
              <a:ext cx="4057650" cy="299085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Playwright</a:t>
            </a:r>
            <a:r>
              <a:rPr spc="-75" dirty="0"/>
              <a:t> </a:t>
            </a:r>
            <a:r>
              <a:rPr spc="-80" dirty="0"/>
              <a:t>dismisses</a:t>
            </a:r>
            <a:r>
              <a:rPr spc="-75" dirty="0"/>
              <a:t> </a:t>
            </a:r>
            <a:r>
              <a:rPr spc="-15" dirty="0"/>
              <a:t>dialogs</a:t>
            </a:r>
            <a:r>
              <a:rPr spc="-75" dirty="0"/>
              <a:t> </a:t>
            </a:r>
            <a:r>
              <a:rPr spc="65" dirty="0"/>
              <a:t>by</a:t>
            </a:r>
            <a:r>
              <a:rPr spc="-75" dirty="0"/>
              <a:t> </a:t>
            </a:r>
            <a:r>
              <a:rPr spc="135" dirty="0"/>
              <a:t>default</a:t>
            </a:r>
            <a:endParaRPr spc="13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85756" y="693738"/>
            <a:ext cx="4916486" cy="49164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084827"/>
            <a:ext cx="7715884" cy="340296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4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Verify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that: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Link</a:t>
            </a:r>
            <a:r>
              <a:rPr sz="3400" spc="-9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3400" spc="-9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valid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9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-1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File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4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0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correct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4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How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verify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successful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download?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280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65" dirty="0">
                <a:solidFill>
                  <a:srgbClr val="130F25"/>
                </a:solidFill>
              </a:rPr>
              <a:t>o</a:t>
            </a:r>
            <a:r>
              <a:rPr spc="75" dirty="0">
                <a:solidFill>
                  <a:srgbClr val="130F25"/>
                </a:solidFill>
              </a:rPr>
              <a:t>w</a:t>
            </a:r>
            <a:r>
              <a:rPr spc="25" dirty="0">
                <a:solidFill>
                  <a:srgbClr val="130F25"/>
                </a:solidFill>
              </a:rPr>
              <a:t>n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10" dirty="0">
                <a:solidFill>
                  <a:srgbClr val="130F25"/>
                </a:solidFill>
              </a:rPr>
              <a:t>o</a:t>
            </a:r>
            <a:r>
              <a:rPr spc="5" dirty="0">
                <a:solidFill>
                  <a:srgbClr val="130F25"/>
                </a:solidFill>
              </a:rPr>
              <a:t>a</a:t>
            </a:r>
            <a:r>
              <a:rPr spc="90" dirty="0">
                <a:solidFill>
                  <a:srgbClr val="130F25"/>
                </a:solidFill>
              </a:rPr>
              <a:t>d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5136388"/>
            <a:ext cx="800417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Deleted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after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browser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context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closure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terminated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half-way?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clean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up.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29" y="788923"/>
            <a:ext cx="7301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Downloads</a:t>
            </a:r>
            <a:r>
              <a:rPr sz="4800" b="1" spc="-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8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4800" b="1" spc="-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800" b="1" spc="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280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65" dirty="0">
                <a:solidFill>
                  <a:srgbClr val="130F25"/>
                </a:solidFill>
              </a:rPr>
              <a:t>o</a:t>
            </a:r>
            <a:r>
              <a:rPr spc="75" dirty="0">
                <a:solidFill>
                  <a:srgbClr val="130F25"/>
                </a:solidFill>
              </a:rPr>
              <a:t>w</a:t>
            </a:r>
            <a:r>
              <a:rPr spc="25" dirty="0">
                <a:solidFill>
                  <a:srgbClr val="130F25"/>
                </a:solidFill>
              </a:rPr>
              <a:t>n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10" dirty="0">
                <a:solidFill>
                  <a:srgbClr val="130F25"/>
                </a:solidFill>
              </a:rPr>
              <a:t>o</a:t>
            </a:r>
            <a:r>
              <a:rPr spc="5" dirty="0">
                <a:solidFill>
                  <a:srgbClr val="130F25"/>
                </a:solidFill>
              </a:rPr>
              <a:t>a</a:t>
            </a:r>
            <a:r>
              <a:rPr spc="90" dirty="0">
                <a:solidFill>
                  <a:srgbClr val="130F25"/>
                </a:solidFill>
              </a:rPr>
              <a:t>d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718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9" y="5008605"/>
                </a:lnTo>
                <a:lnTo>
                  <a:pt x="7643917" y="5004524"/>
                </a:lnTo>
                <a:lnTo>
                  <a:pt x="7686768" y="4992759"/>
                </a:lnTo>
                <a:lnTo>
                  <a:pt x="7726226" y="4974025"/>
                </a:lnTo>
                <a:lnTo>
                  <a:pt x="7761576" y="4949036"/>
                </a:lnTo>
                <a:lnTo>
                  <a:pt x="7792103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2"/>
                </a:lnTo>
                <a:lnTo>
                  <a:pt x="7847591" y="207754"/>
                </a:lnTo>
                <a:lnTo>
                  <a:pt x="7835826" y="164903"/>
                </a:lnTo>
                <a:lnTo>
                  <a:pt x="7817091" y="125445"/>
                </a:lnTo>
                <a:lnTo>
                  <a:pt x="7792103" y="90095"/>
                </a:lnTo>
                <a:lnTo>
                  <a:pt x="7761576" y="59568"/>
                </a:lnTo>
                <a:lnTo>
                  <a:pt x="7726226" y="34580"/>
                </a:lnTo>
                <a:lnTo>
                  <a:pt x="7686768" y="15845"/>
                </a:lnTo>
                <a:lnTo>
                  <a:pt x="7643917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95049" y="5055108"/>
            <a:ext cx="5810250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4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Non-previewable</a:t>
            </a:r>
            <a:r>
              <a:rPr sz="4400" b="1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4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files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 marR="14605" algn="ctr">
              <a:lnSpc>
                <a:spcPct val="100000"/>
              </a:lnSpc>
              <a:spcBef>
                <a:spcPts val="2720"/>
              </a:spcBef>
            </a:pPr>
            <a:r>
              <a:rPr sz="36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headed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headless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1913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2" y="0"/>
                </a:lnTo>
                <a:lnTo>
                  <a:pt x="207754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4" y="5004524"/>
                </a:lnTo>
                <a:lnTo>
                  <a:pt x="253282" y="5008605"/>
                </a:lnTo>
                <a:lnTo>
                  <a:pt x="7598389" y="5008605"/>
                </a:lnTo>
                <a:lnTo>
                  <a:pt x="7643919" y="5004524"/>
                </a:lnTo>
                <a:lnTo>
                  <a:pt x="7686769" y="4992759"/>
                </a:lnTo>
                <a:lnTo>
                  <a:pt x="7726227" y="4974025"/>
                </a:lnTo>
                <a:lnTo>
                  <a:pt x="7761576" y="4949036"/>
                </a:lnTo>
                <a:lnTo>
                  <a:pt x="7792101" y="4918509"/>
                </a:lnTo>
                <a:lnTo>
                  <a:pt x="7817088" y="4883159"/>
                </a:lnTo>
                <a:lnTo>
                  <a:pt x="7835821" y="4843701"/>
                </a:lnTo>
                <a:lnTo>
                  <a:pt x="7847585" y="4800851"/>
                </a:lnTo>
                <a:lnTo>
                  <a:pt x="7851665" y="4755323"/>
                </a:lnTo>
                <a:lnTo>
                  <a:pt x="7851665" y="253282"/>
                </a:lnTo>
                <a:lnTo>
                  <a:pt x="7847585" y="207754"/>
                </a:lnTo>
                <a:lnTo>
                  <a:pt x="7835821" y="164903"/>
                </a:lnTo>
                <a:lnTo>
                  <a:pt x="7817088" y="125445"/>
                </a:lnTo>
                <a:lnTo>
                  <a:pt x="7792101" y="90095"/>
                </a:lnTo>
                <a:lnTo>
                  <a:pt x="7761576" y="59568"/>
                </a:lnTo>
                <a:lnTo>
                  <a:pt x="7726227" y="34580"/>
                </a:lnTo>
                <a:lnTo>
                  <a:pt x="7686769" y="15845"/>
                </a:lnTo>
                <a:lnTo>
                  <a:pt x="7643919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816202" y="5055108"/>
            <a:ext cx="325818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44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44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4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4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4400" b="1" spc="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4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44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44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4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4400" b="1" spc="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 marL="123825">
              <a:lnSpc>
                <a:spcPct val="100000"/>
              </a:lnSpc>
              <a:spcBef>
                <a:spcPts val="2720"/>
              </a:spcBef>
            </a:pPr>
            <a:r>
              <a:rPr sz="36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Headless</a:t>
            </a:r>
            <a:r>
              <a:rPr sz="36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only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1140" y="2346452"/>
            <a:ext cx="849312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1675"/>
                </a:solidFill>
              </a:rPr>
              <a:t>Playwright</a:t>
            </a:r>
            <a:r>
              <a:rPr sz="3600" spc="-55" dirty="0">
                <a:solidFill>
                  <a:srgbClr val="FF1675"/>
                </a:solidFill>
              </a:rPr>
              <a:t> </a:t>
            </a:r>
            <a:r>
              <a:rPr sz="3600" spc="-125" dirty="0">
                <a:solidFill>
                  <a:srgbClr val="FF1675"/>
                </a:solidFill>
              </a:rPr>
              <a:t>dismisses</a:t>
            </a:r>
            <a:r>
              <a:rPr sz="3600" spc="-55" dirty="0">
                <a:solidFill>
                  <a:srgbClr val="FF1675"/>
                </a:solidFill>
              </a:rPr>
              <a:t> </a:t>
            </a:r>
            <a:r>
              <a:rPr sz="3600" spc="-65" dirty="0">
                <a:solidFill>
                  <a:srgbClr val="FF1675"/>
                </a:solidFill>
              </a:rPr>
              <a:t>dialogs</a:t>
            </a:r>
            <a:r>
              <a:rPr sz="3600" spc="-50" dirty="0">
                <a:solidFill>
                  <a:srgbClr val="FF1675"/>
                </a:solidFill>
              </a:rPr>
              <a:t> </a:t>
            </a:r>
            <a:r>
              <a:rPr sz="3600" spc="-15" dirty="0">
                <a:solidFill>
                  <a:srgbClr val="FF1675"/>
                </a:solidFill>
              </a:rPr>
              <a:t>by</a:t>
            </a:r>
            <a:r>
              <a:rPr sz="3600" spc="-65" dirty="0">
                <a:solidFill>
                  <a:srgbClr val="FF1675"/>
                </a:solidFill>
              </a:rPr>
              <a:t> </a:t>
            </a:r>
            <a:r>
              <a:rPr sz="3600" spc="45" dirty="0">
                <a:solidFill>
                  <a:srgbClr val="FF1675"/>
                </a:solidFill>
              </a:rPr>
              <a:t>default</a:t>
            </a:r>
            <a:endParaRPr sz="3600"/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3600" spc="-60" dirty="0">
                <a:solidFill>
                  <a:srgbClr val="FF1675"/>
                </a:solidFill>
              </a:rPr>
              <a:t>page.on(‘some_event’,</a:t>
            </a:r>
            <a:r>
              <a:rPr sz="3600" spc="-100" dirty="0">
                <a:solidFill>
                  <a:srgbClr val="FF1675"/>
                </a:solidFill>
              </a:rPr>
              <a:t> </a:t>
            </a:r>
            <a:r>
              <a:rPr sz="3600" spc="-15" dirty="0">
                <a:solidFill>
                  <a:srgbClr val="FF1675"/>
                </a:solidFill>
              </a:rPr>
              <a:t>doThing)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8765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API</a:t>
            </a:r>
            <a:r>
              <a:rPr spc="-100" dirty="0"/>
              <a:t> </a:t>
            </a:r>
            <a:r>
              <a:rPr spc="-10" dirty="0"/>
              <a:t>for</a:t>
            </a:r>
            <a:r>
              <a:rPr spc="-90" dirty="0"/>
              <a:t> </a:t>
            </a:r>
            <a:r>
              <a:rPr spc="-50" dirty="0"/>
              <a:t>cookies</a:t>
            </a:r>
            <a:endParaRPr spc="-50" dirty="0"/>
          </a:p>
          <a:p>
            <a:pPr marL="6628765">
              <a:lnSpc>
                <a:spcPct val="100000"/>
              </a:lnSpc>
              <a:spcBef>
                <a:spcPts val="2685"/>
              </a:spcBef>
            </a:pPr>
            <a:r>
              <a:rPr spc="-5" dirty="0"/>
              <a:t>page.evaluate(customJavaScript)</a:t>
            </a:r>
            <a:endParaRPr spc="-5" dirty="0"/>
          </a:p>
          <a:p>
            <a:pPr marL="6628765" marR="5080">
              <a:lnSpc>
                <a:spcPct val="102000"/>
              </a:lnSpc>
              <a:spcBef>
                <a:spcPts val="2570"/>
              </a:spcBef>
            </a:pPr>
            <a:r>
              <a:rPr spc="-30" dirty="0"/>
              <a:t>Downloading</a:t>
            </a:r>
            <a:r>
              <a:rPr spc="-85" dirty="0"/>
              <a:t> </a:t>
            </a:r>
            <a:r>
              <a:rPr spc="-20" dirty="0"/>
              <a:t>behavior</a:t>
            </a:r>
            <a:r>
              <a:rPr spc="-75" dirty="0"/>
              <a:t> </a:t>
            </a:r>
            <a:r>
              <a:rPr spc="5" dirty="0"/>
              <a:t>depends</a:t>
            </a:r>
            <a:r>
              <a:rPr spc="-65" dirty="0"/>
              <a:t> </a:t>
            </a:r>
            <a:r>
              <a:rPr spc="-30" dirty="0"/>
              <a:t>on</a:t>
            </a:r>
            <a:r>
              <a:rPr spc="-70" dirty="0"/>
              <a:t> </a:t>
            </a:r>
            <a:r>
              <a:rPr spc="80" dirty="0"/>
              <a:t>type</a:t>
            </a:r>
            <a:r>
              <a:rPr spc="-65" dirty="0"/>
              <a:t> </a:t>
            </a:r>
            <a:r>
              <a:rPr spc="15" dirty="0"/>
              <a:t>of </a:t>
            </a:r>
            <a:r>
              <a:rPr spc="-985" dirty="0"/>
              <a:t> </a:t>
            </a:r>
            <a:r>
              <a:rPr spc="10" dirty="0"/>
              <a:t>file</a:t>
            </a:r>
            <a:endParaRPr spc="10" dirty="0"/>
          </a:p>
          <a:p>
            <a:pPr marL="6628765">
              <a:lnSpc>
                <a:spcPct val="100000"/>
              </a:lnSpc>
              <a:spcBef>
                <a:spcPts val="2665"/>
              </a:spcBef>
            </a:pPr>
            <a:r>
              <a:rPr spc="-10" dirty="0"/>
              <a:t>page.screenshot({</a:t>
            </a:r>
            <a:r>
              <a:rPr spc="-80" dirty="0"/>
              <a:t> </a:t>
            </a:r>
            <a:r>
              <a:rPr spc="-40" dirty="0"/>
              <a:t>your</a:t>
            </a:r>
            <a:r>
              <a:rPr spc="-75" dirty="0"/>
              <a:t> </a:t>
            </a:r>
            <a:r>
              <a:rPr dirty="0"/>
              <a:t>config</a:t>
            </a:r>
            <a:r>
              <a:rPr spc="-85" dirty="0"/>
              <a:t> </a:t>
            </a:r>
            <a:r>
              <a:rPr spc="-15" dirty="0"/>
              <a:t>})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3553459"/>
            <a:ext cx="13856969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b="1" spc="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Harnessing</a:t>
            </a:r>
            <a:r>
              <a:rPr sz="60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2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60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Power</a:t>
            </a:r>
            <a:r>
              <a:rPr sz="60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60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Playwright’s </a:t>
            </a:r>
            <a:r>
              <a:rPr sz="6000" b="1" spc="-16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Runner</a:t>
            </a:r>
            <a:endParaRPr sz="6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WPS Presentation</Application>
  <PresentationFormat>On-screen Show (4:3)</PresentationFormat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Arial</vt:lpstr>
      <vt:lpstr>Tahoma</vt:lpstr>
      <vt:lpstr>Lucida Sans Unicode</vt:lpstr>
      <vt:lpstr>Microsoft Sans Serif</vt:lpstr>
      <vt:lpstr>Microsoft YaHei</vt:lpstr>
      <vt:lpstr>Arial Unicode MS</vt:lpstr>
      <vt:lpstr>Calibri</vt:lpstr>
      <vt:lpstr>Office Theme</vt:lpstr>
      <vt:lpstr>Performing More Advanced  Actions</vt:lpstr>
      <vt:lpstr>Overview</vt:lpstr>
      <vt:lpstr>Dialogs</vt:lpstr>
      <vt:lpstr>Playwright dismisses dialogs by default</vt:lpstr>
      <vt:lpstr>Downloads</vt:lpstr>
      <vt:lpstr>PowerPoint 演示文稿</vt:lpstr>
      <vt:lpstr>Downloads</vt:lpstr>
      <vt:lpstr>page.on(‘some_event’, doThing)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Performing More Advanced  Actions</dc:title>
  <dc:creator/>
  <cp:lastModifiedBy>steve</cp:lastModifiedBy>
  <cp:revision>2</cp:revision>
  <dcterms:created xsi:type="dcterms:W3CDTF">2024-07-07T16:35:11Z</dcterms:created>
  <dcterms:modified xsi:type="dcterms:W3CDTF">2024-07-07T16:35:40Z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2024-01-18T05:30:00Z</vt:filetime>
  </property>
  <property fmtid="{D5CDD505-2E9C-101B-9397-08002B2CF9AE}" pid="3" name="LastSaved">
    <vt:filetime>2024-07-04T05:30:00Z</vt:filetime>
  </property>
  <property fmtid="{D5CDD505-2E9C-101B-9397-08002B2CF9AE}" pid="4" name="ICV">
    <vt:lpwstr>F2E4B05C4843455B980820BD5958CFBE_12</vt:lpwstr>
  </property>
  <property fmtid="{D5CDD505-2E9C-101B-9397-08002B2CF9AE}" pid="5" name="KSOProductBuildVer">
    <vt:lpwstr>1033-12.2.0.17152</vt:lpwstr>
  </property>
</Properties>
</file>